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Lst>
  <p:sldSz cx="12192000" cy="16256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878" y="-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32005B-BFF8-4DA3-9411-80B9F60C509F}"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2346017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32005B-BFF8-4DA3-9411-80B9F60C509F}"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43933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32005B-BFF8-4DA3-9411-80B9F60C509F}"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109580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32005B-BFF8-4DA3-9411-80B9F60C509F}"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2045700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32005B-BFF8-4DA3-9411-80B9F60C509F}"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291463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32005B-BFF8-4DA3-9411-80B9F60C509F}"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398128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32005B-BFF8-4DA3-9411-80B9F60C509F}" type="datetimeFigureOut">
              <a:rPr lang="en-US" smtClean="0"/>
              <a:t>8/12/2017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183547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32005B-BFF8-4DA3-9411-80B9F60C509F}" type="datetimeFigureOut">
              <a:rPr lang="en-US" smtClean="0"/>
              <a:t>8/12/2017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2509297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2005B-BFF8-4DA3-9411-80B9F60C509F}" type="datetimeFigureOut">
              <a:rPr lang="en-US" smtClean="0"/>
              <a:t>8/12/2017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3207694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2005B-BFF8-4DA3-9411-80B9F60C509F}"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266045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2005B-BFF8-4DA3-9411-80B9F60C509F}"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C3205-2142-4D7C-B469-12EF648342B9}" type="slidenum">
              <a:rPr lang="en-US" smtClean="0"/>
              <a:t>‹#›</a:t>
            </a:fld>
            <a:endParaRPr lang="en-US"/>
          </a:p>
        </p:txBody>
      </p:sp>
    </p:spTree>
    <p:extLst>
      <p:ext uri="{BB962C8B-B14F-4D97-AF65-F5344CB8AC3E}">
        <p14:creationId xmlns:p14="http://schemas.microsoft.com/office/powerpoint/2010/main" val="291588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6732005B-BFF8-4DA3-9411-80B9F60C509F}" type="datetimeFigureOut">
              <a:rPr lang="en-US" smtClean="0"/>
              <a:t>8/12/2017</a:t>
            </a:fld>
            <a:endParaRPr 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069C3205-2142-4D7C-B469-12EF648342B9}" type="slidenum">
              <a:rPr lang="en-US" smtClean="0"/>
              <a:t>‹#›</a:t>
            </a:fld>
            <a:endParaRPr lang="en-US"/>
          </a:p>
        </p:txBody>
      </p:sp>
    </p:spTree>
    <p:extLst>
      <p:ext uri="{BB962C8B-B14F-4D97-AF65-F5344CB8AC3E}">
        <p14:creationId xmlns:p14="http://schemas.microsoft.com/office/powerpoint/2010/main" val="34644507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3.gstatic.com/images?q=tbn:ANd9GcRyKyiAc52_7hE1kaUbvzgpODSHTQ7pA2T_JHnYne4iJmV1qTXb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860" y="336714"/>
            <a:ext cx="1982013" cy="15195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67159" y="480205"/>
            <a:ext cx="8865277" cy="1723549"/>
          </a:xfrm>
          <a:prstGeom prst="rect">
            <a:avLst/>
          </a:prstGeom>
          <a:noFill/>
        </p:spPr>
        <p:txBody>
          <a:bodyPr wrap="square" rtlCol="0">
            <a:spAutoFit/>
          </a:bodyPr>
          <a:lstStyle/>
          <a:p>
            <a:r>
              <a:rPr lang="en-US" dirty="0"/>
              <a:t> </a:t>
            </a:r>
            <a:r>
              <a:rPr lang="en-US" sz="2400" dirty="0"/>
              <a:t>Application for </a:t>
            </a:r>
            <a:r>
              <a:rPr lang="en-US" sz="2400" dirty="0" smtClean="0"/>
              <a:t>Cat Nation</a:t>
            </a:r>
            <a:endParaRPr lang="en-US" sz="2400" dirty="0"/>
          </a:p>
          <a:p>
            <a:r>
              <a:rPr lang="en-US" sz="2400" dirty="0"/>
              <a:t> </a:t>
            </a:r>
            <a:r>
              <a:rPr lang="en-US" sz="2400" dirty="0" smtClean="0"/>
              <a:t>2017 – 2018</a:t>
            </a:r>
            <a:endParaRPr lang="en-US" sz="2400" dirty="0"/>
          </a:p>
          <a:p>
            <a:r>
              <a:rPr lang="en-US" sz="2400" dirty="0"/>
              <a:t>Online Application:   </a:t>
            </a:r>
            <a:r>
              <a:rPr lang="en-US" sz="2400" dirty="0" smtClean="0"/>
              <a:t> gmscatnation.weebly.com</a:t>
            </a:r>
          </a:p>
          <a:p>
            <a:r>
              <a:rPr lang="en-US" sz="1000" dirty="0"/>
              <a:t> </a:t>
            </a:r>
            <a:r>
              <a:rPr lang="en-US" sz="1000" dirty="0" smtClean="0"/>
              <a:t>                                    			 </a:t>
            </a:r>
          </a:p>
          <a:p>
            <a:r>
              <a:rPr lang="en-US" sz="2400" dirty="0" smtClean="0"/>
              <a:t>              </a:t>
            </a:r>
            <a:endParaRPr lang="en-US" sz="2400" dirty="0"/>
          </a:p>
        </p:txBody>
      </p:sp>
      <p:sp>
        <p:nvSpPr>
          <p:cNvPr id="6" name="Rectangle 5"/>
          <p:cNvSpPr/>
          <p:nvPr/>
        </p:nvSpPr>
        <p:spPr>
          <a:xfrm>
            <a:off x="114882" y="1951463"/>
            <a:ext cx="11939585" cy="14854772"/>
          </a:xfrm>
          <a:prstGeom prst="rect">
            <a:avLst/>
          </a:prstGeom>
        </p:spPr>
        <p:txBody>
          <a:bodyPr wrap="square">
            <a:spAutoFit/>
          </a:bodyPr>
          <a:lstStyle/>
          <a:p>
            <a:pPr>
              <a:lnSpc>
                <a:spcPct val="107000"/>
              </a:lnSpc>
              <a:spcAft>
                <a:spcPts val="80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Cat Nation (GMSTV </a:t>
            </a:r>
            <a:r>
              <a:rPr lang="en-US" sz="16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Griffin Middle School TV) is looking for energetic, committed students to form our news crew. Please read the requirements carefully and return this completed application to Ms. Quarles or Mr. Grove.   </a:t>
            </a:r>
            <a:r>
              <a:rPr lang="en-US" sz="1600"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DO NOT GIVE TO YOUR TEACHERS FOR RECCOMENDATIONS. </a:t>
            </a: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Students applying should give the name of their references and Ms. Q or Mr. Grove </a:t>
            </a: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will </a:t>
            </a: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contact</a:t>
            </a:r>
            <a:r>
              <a:rPr lang="en-US" sz="1600"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p>
          <a:p>
            <a:pPr>
              <a:lnSpc>
                <a:spcPct val="107000"/>
              </a:lnSpc>
              <a:spcAft>
                <a:spcPts val="800"/>
              </a:spcAft>
            </a:pPr>
            <a:endParaRPr lang="en-US" sz="7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US" sz="1600" dirty="0" smtClean="0"/>
              <a:t>The </a:t>
            </a:r>
            <a:r>
              <a:rPr lang="en-US" sz="1600" dirty="0"/>
              <a:t>application process has three parts</a:t>
            </a:r>
            <a:r>
              <a:rPr lang="en-US" sz="1600" dirty="0" smtClean="0"/>
              <a:t>:</a:t>
            </a:r>
          </a:p>
          <a:p>
            <a:pPr marL="342900" lvl="0" indent="-342900">
              <a:buAutoNum type="arabicPeriod"/>
            </a:pPr>
            <a:r>
              <a:rPr lang="en-US" sz="1600" dirty="0" smtClean="0"/>
              <a:t>Written application</a:t>
            </a:r>
          </a:p>
          <a:p>
            <a:pPr marL="342900" lvl="0" indent="-342900">
              <a:buAutoNum type="arabicPeriod"/>
            </a:pPr>
            <a:r>
              <a:rPr lang="en-US" sz="1600" dirty="0" smtClean="0"/>
              <a:t>Teacher </a:t>
            </a:r>
            <a:r>
              <a:rPr lang="en-US" sz="1600" dirty="0"/>
              <a:t>Recommendation </a:t>
            </a:r>
            <a:r>
              <a:rPr lang="en-US" sz="1600" dirty="0" smtClean="0"/>
              <a:t>Form. </a:t>
            </a:r>
            <a:r>
              <a:rPr lang="en-US" sz="1600" dirty="0" smtClean="0">
                <a:solidFill>
                  <a:srgbClr val="FF0000"/>
                </a:solidFill>
              </a:rPr>
              <a:t>Do not give this form to your References. Again, do not give this form to your References.  Let Ms. Q and Mr. Grove know who you would like to use as references. Applications will not be considered, if students give form to fill out to teachers/references.</a:t>
            </a:r>
            <a:r>
              <a:rPr lang="en-US" sz="1600" dirty="0" smtClean="0"/>
              <a:t> Q or Mr. Grove will email Recommendation Form  to Teacher/References of your Choice</a:t>
            </a:r>
          </a:p>
          <a:p>
            <a:pPr marL="342900" lvl="0" indent="-342900">
              <a:buAutoNum type="arabicPeriod"/>
            </a:pPr>
            <a:r>
              <a:rPr lang="en-US" sz="1600" dirty="0" smtClean="0"/>
              <a:t>Interview/Audition</a:t>
            </a:r>
          </a:p>
          <a:p>
            <a:pPr lvl="0"/>
            <a:endParaRPr lang="en-US" sz="1600" dirty="0"/>
          </a:p>
          <a:p>
            <a:pPr lvl="0"/>
            <a:r>
              <a:rPr lang="en-US" sz="1600" dirty="0" smtClean="0"/>
              <a:t>All </a:t>
            </a:r>
            <a:r>
              <a:rPr lang="en-US" sz="1600" dirty="0"/>
              <a:t>parts must be complete in order to be considered</a:t>
            </a:r>
            <a:r>
              <a:rPr lang="en-US" sz="1600" dirty="0" smtClean="0"/>
              <a:t>.</a:t>
            </a:r>
          </a:p>
          <a:p>
            <a:pPr lvl="0"/>
            <a:endParaRPr lang="en-US" sz="1600" dirty="0"/>
          </a:p>
          <a:p>
            <a:pPr lvl="0"/>
            <a:r>
              <a:rPr lang="en-US" sz="1600" dirty="0" smtClean="0"/>
              <a:t>Applicant </a:t>
            </a:r>
            <a:r>
              <a:rPr lang="en-US" sz="1600" dirty="0"/>
              <a:t>must</a:t>
            </a:r>
            <a:r>
              <a:rPr lang="en-US" sz="1600" dirty="0" smtClean="0"/>
              <a:t>:</a:t>
            </a:r>
          </a:p>
          <a:p>
            <a:pPr lvl="0"/>
            <a:endParaRPr lang="en-US" sz="1600" dirty="0" smtClean="0"/>
          </a:p>
          <a:p>
            <a:pPr lvl="0"/>
            <a:r>
              <a:rPr lang="en-US" sz="1600" dirty="0" smtClean="0"/>
              <a:t>1</a:t>
            </a:r>
            <a:r>
              <a:rPr lang="en-US" sz="1600" dirty="0"/>
              <a:t>. Be able to arrive at school no later than </a:t>
            </a:r>
            <a:r>
              <a:rPr lang="en-US" sz="1600" dirty="0" smtClean="0"/>
              <a:t>8:45 </a:t>
            </a:r>
            <a:r>
              <a:rPr lang="en-US" sz="1600" dirty="0"/>
              <a:t>each day when your team is on duty</a:t>
            </a:r>
            <a:r>
              <a:rPr lang="en-US" sz="1600" dirty="0" smtClean="0"/>
              <a:t>.</a:t>
            </a:r>
          </a:p>
          <a:p>
            <a:pPr lvl="0"/>
            <a:r>
              <a:rPr lang="en-US" sz="1600" dirty="0" smtClean="0"/>
              <a:t>2</a:t>
            </a:r>
            <a:r>
              <a:rPr lang="en-US" sz="1600" dirty="0"/>
              <a:t>. Work collaboratively and productively with a group</a:t>
            </a:r>
            <a:r>
              <a:rPr lang="en-US" sz="1600" dirty="0" smtClean="0"/>
              <a:t>.</a:t>
            </a:r>
          </a:p>
          <a:p>
            <a:pPr lvl="0"/>
            <a:r>
              <a:rPr lang="en-US" sz="1600" dirty="0" smtClean="0"/>
              <a:t>3. Have a B or </a:t>
            </a:r>
            <a:r>
              <a:rPr lang="en-US" sz="1600" dirty="0"/>
              <a:t>a</a:t>
            </a:r>
            <a:r>
              <a:rPr lang="en-US" sz="1600" dirty="0" smtClean="0"/>
              <a:t>bove grade in all classes.</a:t>
            </a:r>
          </a:p>
          <a:p>
            <a:pPr lvl="0"/>
            <a:r>
              <a:rPr lang="en-US" sz="1600" dirty="0" smtClean="0"/>
              <a:t>4. Good Behavior according to teachers. </a:t>
            </a:r>
          </a:p>
          <a:p>
            <a:pPr lvl="0"/>
            <a:r>
              <a:rPr lang="en-US" sz="1600" dirty="0"/>
              <a:t>5</a:t>
            </a:r>
            <a:r>
              <a:rPr lang="en-US" sz="1600" dirty="0" smtClean="0"/>
              <a:t>. </a:t>
            </a:r>
            <a:r>
              <a:rPr lang="en-US" sz="1600" dirty="0"/>
              <a:t>Complete an on-camera audition or interview. (The date and time will be scheduled after this application is returned to </a:t>
            </a:r>
            <a:r>
              <a:rPr lang="en-US" sz="1600" dirty="0" smtClean="0"/>
              <a:t>Ms. Q and Mr. Grove)</a:t>
            </a:r>
          </a:p>
          <a:p>
            <a:pPr lvl="0"/>
            <a:r>
              <a:rPr lang="en-US" sz="1600" dirty="0"/>
              <a:t>6</a:t>
            </a:r>
            <a:r>
              <a:rPr lang="en-US" sz="1600" dirty="0" smtClean="0"/>
              <a:t>. </a:t>
            </a:r>
            <a:r>
              <a:rPr lang="en-US" sz="1600" dirty="0"/>
              <a:t>Have </a:t>
            </a:r>
            <a:r>
              <a:rPr lang="en-US" sz="1600" dirty="0" smtClean="0"/>
              <a:t>parent/guardian’s permission to join.</a:t>
            </a:r>
          </a:p>
          <a:p>
            <a:pPr lvl="0"/>
            <a:endParaRPr lang="en-US" sz="1600" dirty="0" smtClean="0"/>
          </a:p>
          <a:p>
            <a:pPr lvl="0"/>
            <a:r>
              <a:rPr lang="en-US" sz="1600" dirty="0" smtClean="0"/>
              <a:t>Your </a:t>
            </a:r>
            <a:r>
              <a:rPr lang="en-US" sz="1600" dirty="0"/>
              <a:t>Name</a:t>
            </a:r>
            <a:r>
              <a:rPr lang="en-US" sz="1600" dirty="0" smtClean="0"/>
              <a:t>_________________________________________</a:t>
            </a:r>
          </a:p>
          <a:p>
            <a:pPr lvl="0"/>
            <a:r>
              <a:rPr lang="en-US" sz="1600" dirty="0" smtClean="0"/>
              <a:t>Homeroom </a:t>
            </a:r>
            <a:r>
              <a:rPr lang="en-US" sz="1600" dirty="0"/>
              <a:t>Teacher</a:t>
            </a:r>
            <a:r>
              <a:rPr lang="en-US" sz="1600" dirty="0" smtClean="0"/>
              <a:t>___________________________________</a:t>
            </a:r>
          </a:p>
          <a:p>
            <a:pPr lvl="0"/>
            <a:r>
              <a:rPr lang="en-US" sz="1600" dirty="0" smtClean="0"/>
              <a:t>Two Teacher completing  Recommendation Form: _____________and __________________ (Form will be emailed to Teachers</a:t>
            </a:r>
            <a:r>
              <a:rPr lang="en-US" sz="1600" dirty="0"/>
              <a:t> </a:t>
            </a:r>
            <a:r>
              <a:rPr lang="en-US" sz="1600" dirty="0" smtClean="0"/>
              <a:t>by Ms. Q and Mr. Grove). Application will not be </a:t>
            </a:r>
            <a:r>
              <a:rPr lang="en-US" sz="1600" dirty="0" smtClean="0"/>
              <a:t>considered if </a:t>
            </a:r>
            <a:r>
              <a:rPr lang="en-US" sz="1600" dirty="0" smtClean="0"/>
              <a:t>teachers bring </a:t>
            </a:r>
            <a:r>
              <a:rPr lang="en-US" sz="1600" dirty="0" smtClean="0"/>
              <a:t>reference </a:t>
            </a:r>
            <a:r>
              <a:rPr lang="en-US" sz="1600" dirty="0" smtClean="0"/>
              <a:t>to Ms. Q or Mr. Grove.</a:t>
            </a:r>
          </a:p>
          <a:p>
            <a:pPr lvl="0"/>
            <a:endParaRPr lang="en-US" sz="1600" dirty="0"/>
          </a:p>
          <a:p>
            <a:pPr lvl="0"/>
            <a:r>
              <a:rPr lang="en-US" sz="1600" dirty="0" smtClean="0"/>
              <a:t>In </a:t>
            </a:r>
            <a:r>
              <a:rPr lang="en-US" sz="1600" dirty="0"/>
              <a:t>a short paragraph, please explain why you are interested in this </a:t>
            </a:r>
            <a:r>
              <a:rPr lang="en-US" sz="1600" dirty="0" smtClean="0"/>
              <a:t>position. List </a:t>
            </a:r>
            <a:r>
              <a:rPr lang="en-US" sz="1600" dirty="0"/>
              <a:t>clubs, activities or sports in which you </a:t>
            </a:r>
            <a:r>
              <a:rPr lang="en-US" sz="1600" dirty="0" smtClean="0"/>
              <a:t>participate. (May attach </a:t>
            </a:r>
            <a:r>
              <a:rPr lang="en-US" sz="1600" dirty="0" smtClean="0"/>
              <a:t>additional information  </a:t>
            </a:r>
            <a:r>
              <a:rPr lang="en-US" sz="1600" dirty="0" smtClean="0"/>
              <a:t>to application)</a:t>
            </a:r>
          </a:p>
          <a:p>
            <a:pPr lvl="0"/>
            <a:endParaRPr lang="en-US" sz="1600" dirty="0"/>
          </a:p>
          <a:p>
            <a:pPr lvl="0"/>
            <a:endParaRPr lang="en-US" sz="1600" dirty="0" smtClean="0"/>
          </a:p>
          <a:p>
            <a:pPr lvl="0"/>
            <a:endParaRPr lang="en-US" sz="1600" dirty="0"/>
          </a:p>
          <a:p>
            <a:pPr lvl="0"/>
            <a:r>
              <a:rPr lang="en-US" sz="1600" dirty="0" smtClean="0"/>
              <a:t> </a:t>
            </a:r>
            <a:endParaRPr lang="en-US" sz="1600" dirty="0"/>
          </a:p>
          <a:p>
            <a:pPr lvl="0"/>
            <a:r>
              <a:rPr lang="en-US" sz="1600" dirty="0" smtClean="0"/>
              <a:t>Please </a:t>
            </a:r>
            <a:r>
              <a:rPr lang="en-US" sz="1600" dirty="0"/>
              <a:t>list any technical and/or news show experience</a:t>
            </a:r>
            <a:r>
              <a:rPr lang="en-US" sz="1600" dirty="0" smtClean="0"/>
              <a:t>. (May attach list to application)</a:t>
            </a:r>
          </a:p>
          <a:p>
            <a:pPr lvl="0"/>
            <a:endParaRPr lang="en-US" sz="1600" dirty="0"/>
          </a:p>
          <a:p>
            <a:pPr lvl="0"/>
            <a:endParaRPr lang="en-US" sz="1600" dirty="0" smtClean="0"/>
          </a:p>
          <a:p>
            <a:pPr lvl="0"/>
            <a:endParaRPr lang="en-US" sz="1600" dirty="0" smtClean="0"/>
          </a:p>
          <a:p>
            <a:pPr lvl="0"/>
            <a:endParaRPr lang="en-US" sz="1600" dirty="0"/>
          </a:p>
          <a:p>
            <a:pPr lvl="0"/>
            <a:r>
              <a:rPr lang="en-US" sz="1600" dirty="0" smtClean="0"/>
              <a:t>I </a:t>
            </a:r>
            <a:r>
              <a:rPr lang="en-US" sz="1600" dirty="0"/>
              <a:t>am applying for: (Please place a check beside </a:t>
            </a:r>
            <a:r>
              <a:rPr lang="en-US" sz="1600" dirty="0" smtClean="0"/>
              <a:t>the one for </a:t>
            </a:r>
            <a:r>
              <a:rPr lang="en-US" sz="1600" dirty="0"/>
              <a:t>which you are </a:t>
            </a:r>
            <a:r>
              <a:rPr lang="en-US" sz="1600" dirty="0" smtClean="0"/>
              <a:t>applying. You can check both.)</a:t>
            </a:r>
          </a:p>
          <a:p>
            <a:pPr lvl="0"/>
            <a:endParaRPr lang="en-US" sz="1600" dirty="0"/>
          </a:p>
          <a:p>
            <a:pPr lvl="0"/>
            <a:r>
              <a:rPr lang="en-US" sz="1600" dirty="0" smtClean="0"/>
              <a:t>News </a:t>
            </a:r>
            <a:r>
              <a:rPr lang="en-US" sz="1600" dirty="0"/>
              <a:t>team: ________ (These team members will be the anchors and read the announcements </a:t>
            </a:r>
            <a:r>
              <a:rPr lang="en-US" sz="1600" dirty="0" smtClean="0"/>
              <a:t>each day)</a:t>
            </a:r>
          </a:p>
          <a:p>
            <a:pPr lvl="0"/>
            <a:endParaRPr lang="en-US" sz="1600" dirty="0"/>
          </a:p>
          <a:p>
            <a:pPr lvl="0"/>
            <a:r>
              <a:rPr lang="en-US" sz="1600" dirty="0" smtClean="0"/>
              <a:t>Technical </a:t>
            </a:r>
            <a:r>
              <a:rPr lang="en-US" sz="1600" dirty="0"/>
              <a:t>team:_____ (These team members will handle all of the technical aspects of video </a:t>
            </a:r>
            <a:r>
              <a:rPr lang="en-US" sz="1600" dirty="0" smtClean="0"/>
              <a:t>and </a:t>
            </a:r>
            <a:r>
              <a:rPr lang="en-US" sz="1600" dirty="0" smtClean="0"/>
              <a:t>sound</a:t>
            </a:r>
            <a:r>
              <a:rPr lang="en-US" sz="1600" dirty="0"/>
              <a:t>)</a:t>
            </a:r>
            <a:endParaRPr lang="en-US" sz="1600" dirty="0" smtClean="0"/>
          </a:p>
          <a:p>
            <a:pPr lvl="0"/>
            <a:endParaRPr lang="en-US" sz="1600" dirty="0"/>
          </a:p>
          <a:p>
            <a:pPr lvl="0"/>
            <a:endParaRPr lang="en-US" sz="1600" dirty="0" smtClean="0"/>
          </a:p>
          <a:p>
            <a:pPr lvl="0"/>
            <a:r>
              <a:rPr lang="en-US" sz="1600" dirty="0" smtClean="0"/>
              <a:t>I </a:t>
            </a:r>
            <a:r>
              <a:rPr lang="en-US" sz="1600" dirty="0"/>
              <a:t>have discussed this application with my parents and understand the time and </a:t>
            </a:r>
            <a:r>
              <a:rPr lang="en-US" sz="1600" dirty="0" smtClean="0"/>
              <a:t>commitment involved </a:t>
            </a:r>
            <a:r>
              <a:rPr lang="en-US" sz="1600" dirty="0"/>
              <a:t>if I am selected as part of the </a:t>
            </a:r>
            <a:r>
              <a:rPr lang="en-US" sz="1600" dirty="0" smtClean="0"/>
              <a:t>GMSTV News Crew.</a:t>
            </a:r>
          </a:p>
          <a:p>
            <a:pPr lvl="0"/>
            <a:endParaRPr lang="en-US" sz="1600" dirty="0"/>
          </a:p>
          <a:p>
            <a:pPr lvl="0"/>
            <a:r>
              <a:rPr lang="en-US" sz="1600" dirty="0" smtClean="0"/>
              <a:t>Student </a:t>
            </a:r>
            <a:r>
              <a:rPr lang="en-US" sz="1600" dirty="0"/>
              <a:t>Signature: </a:t>
            </a:r>
            <a:r>
              <a:rPr lang="en-US" sz="1600" dirty="0" smtClean="0"/>
              <a:t>____________________________</a:t>
            </a:r>
          </a:p>
          <a:p>
            <a:pPr lvl="0"/>
            <a:endParaRPr lang="en-US" sz="1600" dirty="0"/>
          </a:p>
          <a:p>
            <a:pPr lvl="0"/>
            <a:r>
              <a:rPr lang="en-US" sz="1600" dirty="0" smtClean="0"/>
              <a:t>I </a:t>
            </a:r>
            <a:r>
              <a:rPr lang="en-US" sz="1600" dirty="0"/>
              <a:t>give permission for my son/daughter to participate in the </a:t>
            </a:r>
            <a:r>
              <a:rPr lang="en-US" sz="1600" dirty="0" smtClean="0"/>
              <a:t>GMSTV Morning News Show. </a:t>
            </a:r>
          </a:p>
          <a:p>
            <a:pPr lvl="0"/>
            <a:endParaRPr lang="en-US" sz="1600" dirty="0"/>
          </a:p>
          <a:p>
            <a:pPr lvl="0"/>
            <a:r>
              <a:rPr lang="en-US" sz="1600" dirty="0" smtClean="0"/>
              <a:t>Parent/Guardian Signature</a:t>
            </a:r>
            <a:r>
              <a:rPr lang="en-US" sz="1600" dirty="0"/>
              <a:t>:______________________________ </a:t>
            </a:r>
          </a:p>
          <a:p>
            <a:pPr>
              <a:lnSpc>
                <a:spcPct val="107000"/>
              </a:lnSpc>
              <a:spcAft>
                <a:spcPts val="800"/>
              </a:spcAft>
            </a:pPr>
            <a:endParaRPr lang="en-US"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852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3026" y="8283100"/>
            <a:ext cx="11753386" cy="769441"/>
          </a:xfrm>
          <a:prstGeom prst="rect">
            <a:avLst/>
          </a:prstGeom>
          <a:noFill/>
        </p:spPr>
        <p:txBody>
          <a:bodyPr wrap="square" rtlCol="0">
            <a:spAutoFit/>
          </a:bodyPr>
          <a:lstStyle/>
          <a:p>
            <a:pPr algn="ctr"/>
            <a:r>
              <a:rPr lang="en-US" sz="4400" dirty="0" smtClean="0">
                <a:latin typeface="Arial Rounded MT Bold" panose="020F0704030504030204" pitchFamily="34" charset="0"/>
              </a:rPr>
              <a:t> </a:t>
            </a:r>
            <a:r>
              <a:rPr lang="en-US" sz="2400" dirty="0" smtClean="0">
                <a:latin typeface="Arial Rounded MT Bold" panose="020F0704030504030204" pitchFamily="34" charset="0"/>
              </a:rPr>
              <a:t> </a:t>
            </a:r>
            <a:endParaRPr lang="en-US" sz="2400" dirty="0">
              <a:latin typeface="Arial Rounded MT Bold" panose="020F0704030504030204" pitchFamily="34" charset="0"/>
            </a:endParaRPr>
          </a:p>
        </p:txBody>
      </p:sp>
      <p:sp>
        <p:nvSpPr>
          <p:cNvPr id="3" name="TextBox 2"/>
          <p:cNvSpPr txBox="1"/>
          <p:nvPr/>
        </p:nvSpPr>
        <p:spPr>
          <a:xfrm>
            <a:off x="223026" y="-442366"/>
            <a:ext cx="11753386" cy="18989814"/>
          </a:xfrm>
          <a:prstGeom prst="rect">
            <a:avLst/>
          </a:prstGeom>
          <a:noFill/>
        </p:spPr>
        <p:txBody>
          <a:bodyPr wrap="square" rtlCol="0">
            <a:spAutoFit/>
          </a:bodyPr>
          <a:lstStyle/>
          <a:p>
            <a:pPr algn="ctr"/>
            <a:endParaRPr lang="en-US" sz="4400" dirty="0" smtClean="0">
              <a:latin typeface="Arial Rounded MT Bold" panose="020F0704030504030204" pitchFamily="34" charset="0"/>
            </a:endParaRPr>
          </a:p>
          <a:p>
            <a:pPr algn="ctr"/>
            <a:r>
              <a:rPr lang="en-US" sz="3200" dirty="0" smtClean="0">
                <a:latin typeface="Arial Rounded MT Bold" panose="020F0704030504030204" pitchFamily="34" charset="0"/>
              </a:rPr>
              <a:t>News Team Jobs</a:t>
            </a:r>
          </a:p>
          <a:p>
            <a:endParaRPr lang="en-US" sz="3200" dirty="0">
              <a:latin typeface="Arial Rounded MT Bold" panose="020F0704030504030204" pitchFamily="34" charset="0"/>
            </a:endParaRPr>
          </a:p>
          <a:p>
            <a:r>
              <a:rPr lang="en-US" sz="3200" dirty="0" smtClean="0">
                <a:latin typeface="Arial Rounded MT Bold" panose="020F0704030504030204" pitchFamily="34" charset="0"/>
              </a:rPr>
              <a:t>Director of Cat Nation: This student is responsible for the smooth running of the show. </a:t>
            </a:r>
            <a:r>
              <a:rPr lang="en-US" sz="3200" dirty="0" err="1" smtClean="0">
                <a:latin typeface="Arial Rounded MT Bold" panose="020F0704030504030204" pitchFamily="34" charset="0"/>
              </a:rPr>
              <a:t>He/She</a:t>
            </a:r>
            <a:r>
              <a:rPr lang="en-US" sz="3200" dirty="0" smtClean="0">
                <a:latin typeface="Arial Rounded MT Bold" panose="020F0704030504030204" pitchFamily="34" charset="0"/>
              </a:rPr>
              <a:t> handles the count down to beginning of show, count down for the Pledge and Moment of Silence.  The Director of Cat Nation must exhibit initiative and responsibility. </a:t>
            </a:r>
          </a:p>
          <a:p>
            <a:endParaRPr lang="en-US" sz="3200" dirty="0">
              <a:latin typeface="Arial Rounded MT Bold" panose="020F0704030504030204" pitchFamily="34" charset="0"/>
            </a:endParaRPr>
          </a:p>
          <a:p>
            <a:r>
              <a:rPr lang="en-US" sz="3200" dirty="0" smtClean="0">
                <a:latin typeface="Arial Rounded MT Bold" panose="020F0704030504030204" pitchFamily="34" charset="0"/>
              </a:rPr>
              <a:t>Director of Technology: This student is responsible for all Technology transitions (Pledge, Moment of Silence and You Tube </a:t>
            </a:r>
            <a:r>
              <a:rPr lang="en-US" sz="3200" dirty="0" err="1" smtClean="0">
                <a:latin typeface="Arial Rounded MT Bold" panose="020F0704030504030204" pitchFamily="34" charset="0"/>
              </a:rPr>
              <a:t>etc</a:t>
            </a:r>
            <a:r>
              <a:rPr lang="en-US" sz="3200" dirty="0" smtClean="0">
                <a:latin typeface="Arial Rounded MT Bold" panose="020F0704030504030204" pitchFamily="34" charset="0"/>
              </a:rPr>
              <a:t> Videos). The Director of Cat Nation Technology must like technology and be able to handle pressure. </a:t>
            </a:r>
            <a:endParaRPr lang="en-US" sz="3200" dirty="0">
              <a:latin typeface="Arial Rounded MT Bold" panose="020F0704030504030204" pitchFamily="34" charset="0"/>
            </a:endParaRPr>
          </a:p>
          <a:p>
            <a:endParaRPr lang="en-US" sz="3200" dirty="0" smtClean="0">
              <a:latin typeface="Arial Rounded MT Bold" panose="020F0704030504030204" pitchFamily="34" charset="0"/>
            </a:endParaRPr>
          </a:p>
          <a:p>
            <a:r>
              <a:rPr lang="en-US" sz="3200" dirty="0" smtClean="0">
                <a:latin typeface="Arial Rounded MT Bold" panose="020F0704030504030204" pitchFamily="34" charset="0"/>
              </a:rPr>
              <a:t>News Anchors: These two students announce the </a:t>
            </a:r>
            <a:r>
              <a:rPr lang="en-US" sz="3200" dirty="0" err="1" smtClean="0">
                <a:latin typeface="Arial Rounded MT Bold" panose="020F0704030504030204" pitchFamily="34" charset="0"/>
              </a:rPr>
              <a:t>Powerpoint</a:t>
            </a:r>
            <a:r>
              <a:rPr lang="en-US" sz="3200" dirty="0" smtClean="0">
                <a:latin typeface="Arial Rounded MT Bold" panose="020F0704030504030204" pitchFamily="34" charset="0"/>
              </a:rPr>
              <a:t> Show with enthusiasm. They make Cat Nation pop.</a:t>
            </a:r>
          </a:p>
          <a:p>
            <a:endParaRPr lang="en-US" sz="3200" dirty="0" smtClean="0">
              <a:latin typeface="Arial Rounded MT Bold" panose="020F0704030504030204" pitchFamily="34" charset="0"/>
            </a:endParaRPr>
          </a:p>
          <a:p>
            <a:r>
              <a:rPr lang="en-US" sz="3200" dirty="0" smtClean="0">
                <a:latin typeface="Arial Rounded MT Bold" panose="020F0704030504030204" pitchFamily="34" charset="0"/>
              </a:rPr>
              <a:t>Teleprompter Technician:  This student moves the PP slides so Anchors can read the show. They also work closely with the Director to know when to start the PP Show.</a:t>
            </a:r>
          </a:p>
          <a:p>
            <a:endParaRPr lang="en-US" sz="3200" dirty="0">
              <a:latin typeface="Arial Rounded MT Bold" panose="020F0704030504030204" pitchFamily="34" charset="0"/>
            </a:endParaRPr>
          </a:p>
          <a:p>
            <a:r>
              <a:rPr lang="en-US" sz="3200" dirty="0" smtClean="0">
                <a:latin typeface="Arial Rounded MT Bold" panose="020F0704030504030204" pitchFamily="34" charset="0"/>
              </a:rPr>
              <a:t>Camera Technician: This student  makes sure the anchors are in the center of the screen and curtain is placed correctly. </a:t>
            </a:r>
          </a:p>
          <a:p>
            <a:endParaRPr lang="en-US" sz="3200" dirty="0" smtClean="0">
              <a:latin typeface="Arial Rounded MT Bold" panose="020F0704030504030204" pitchFamily="34" charset="0"/>
            </a:endParaRPr>
          </a:p>
          <a:p>
            <a:r>
              <a:rPr lang="en-US" sz="3200" dirty="0" smtClean="0">
                <a:latin typeface="Arial Rounded MT Bold" panose="020F0704030504030204" pitchFamily="34" charset="0"/>
              </a:rPr>
              <a:t>Video Technician: This student creates the visuals that will accompany the announcements.  </a:t>
            </a:r>
            <a:r>
              <a:rPr lang="en-US" sz="3200" dirty="0" err="1" smtClean="0">
                <a:latin typeface="Arial Rounded MT Bold" panose="020F0704030504030204" pitchFamily="34" charset="0"/>
              </a:rPr>
              <a:t>He/She</a:t>
            </a:r>
            <a:r>
              <a:rPr lang="en-US" sz="3200" dirty="0" smtClean="0">
                <a:latin typeface="Arial Rounded MT Bold" panose="020F0704030504030204" pitchFamily="34" charset="0"/>
              </a:rPr>
              <a:t> will also be responsible for transitioning between the our news anchors, special guests and visuals (videos and images). Controls Mic and Sound </a:t>
            </a:r>
            <a:r>
              <a:rPr lang="en-US" sz="3200" dirty="0" smtClean="0">
                <a:latin typeface="Arial Rounded MT Bold" panose="020F0704030504030204" pitchFamily="34" charset="0"/>
              </a:rPr>
              <a:t>Board.</a:t>
            </a:r>
            <a:endParaRPr lang="en-US" sz="3200" dirty="0" smtClean="0">
              <a:latin typeface="Arial Rounded MT Bold" panose="020F0704030504030204" pitchFamily="34" charset="0"/>
            </a:endParaRPr>
          </a:p>
          <a:p>
            <a:endParaRPr lang="en-US" sz="3200" dirty="0">
              <a:latin typeface="Arial Rounded MT Bold" panose="020F0704030504030204" pitchFamily="34" charset="0"/>
            </a:endParaRPr>
          </a:p>
          <a:p>
            <a:endParaRPr lang="en-US" sz="3200" dirty="0" smtClean="0">
              <a:latin typeface="Arial Rounded MT Bold" panose="020F0704030504030204" pitchFamily="34" charset="0"/>
            </a:endParaRPr>
          </a:p>
          <a:p>
            <a:endParaRPr lang="en-US" sz="3200" dirty="0">
              <a:latin typeface="Arial Rounded MT Bold" panose="020F0704030504030204" pitchFamily="34" charset="0"/>
            </a:endParaRPr>
          </a:p>
          <a:p>
            <a:endParaRPr lang="en-US" sz="3200" dirty="0" smtClean="0">
              <a:latin typeface="Arial Rounded MT Bold" panose="020F0704030504030204" pitchFamily="34" charset="0"/>
            </a:endParaRPr>
          </a:p>
          <a:p>
            <a:r>
              <a:rPr lang="en-US" sz="3200" dirty="0" smtClean="0">
                <a:latin typeface="Arial Rounded MT Bold" panose="020F0704030504030204" pitchFamily="34" charset="0"/>
              </a:rPr>
              <a:t> </a:t>
            </a:r>
            <a:endParaRPr lang="en-US" sz="3200" dirty="0">
              <a:latin typeface="Arial Rounded MT Bold" panose="020F0704030504030204" pitchFamily="34" charset="0"/>
            </a:endParaRPr>
          </a:p>
        </p:txBody>
      </p:sp>
    </p:spTree>
    <p:extLst>
      <p:ext uri="{BB962C8B-B14F-4D97-AF65-F5344CB8AC3E}">
        <p14:creationId xmlns:p14="http://schemas.microsoft.com/office/powerpoint/2010/main" val="398146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08344" y="2945219"/>
            <a:ext cx="11972261" cy="13572946"/>
          </a:xfrm>
          <a:prstGeom prst="rect">
            <a:avLst/>
          </a:prstGeom>
        </p:spPr>
        <p:txBody>
          <a:bodyPr wrap="square">
            <a:spAutoFit/>
          </a:bodyPr>
          <a:lstStyle/>
          <a:p>
            <a:r>
              <a:rPr lang="en-US" sz="2000" dirty="0" smtClean="0"/>
              <a:t>Student Name_____________________   </a:t>
            </a:r>
          </a:p>
          <a:p>
            <a:endParaRPr lang="en-US" sz="2000" dirty="0" smtClean="0"/>
          </a:p>
          <a:p>
            <a:r>
              <a:rPr lang="en-US" sz="2000" dirty="0" smtClean="0"/>
              <a:t>Teacher Name_____________________  </a:t>
            </a:r>
          </a:p>
          <a:p>
            <a:endParaRPr lang="en-US" sz="2000" dirty="0" smtClean="0"/>
          </a:p>
          <a:p>
            <a:r>
              <a:rPr lang="en-US" sz="2000" dirty="0" smtClean="0"/>
              <a:t>The above student is requesting your recommendation to be considered for The GMSTV news team. Please read the following criteria and then evaluate this student. Recommendation forms will remain confidential and should be returned to  </a:t>
            </a:r>
            <a:r>
              <a:rPr lang="en-US" sz="2000" dirty="0"/>
              <a:t>M</a:t>
            </a:r>
            <a:r>
              <a:rPr lang="en-US" sz="2000" dirty="0" smtClean="0"/>
              <a:t>s. Q or Mr. Grove. Applications will not be considered, if student brings to Ms. Q or Mr. </a:t>
            </a:r>
            <a:r>
              <a:rPr lang="en-US" sz="2000" dirty="0" smtClean="0"/>
              <a:t>Grove.  </a:t>
            </a:r>
            <a:endParaRPr lang="en-US" sz="2000" dirty="0" smtClean="0"/>
          </a:p>
          <a:p>
            <a:endParaRPr lang="en-US" sz="2000" dirty="0" smtClean="0"/>
          </a:p>
          <a:p>
            <a:r>
              <a:rPr lang="en-US" sz="2000" dirty="0" smtClean="0"/>
              <a:t>Applicant must:</a:t>
            </a:r>
          </a:p>
          <a:p>
            <a:endParaRPr lang="en-US" sz="2000" dirty="0" smtClean="0"/>
          </a:p>
          <a:p>
            <a:r>
              <a:rPr lang="en-US" sz="2000" dirty="0" smtClean="0"/>
              <a:t>1.	Be able to arrive at school no later than 8:45 when his/her team is on duty.</a:t>
            </a:r>
          </a:p>
          <a:p>
            <a:r>
              <a:rPr lang="en-US" sz="2000" dirty="0" smtClean="0"/>
              <a:t>2.	Work collaboratively and productively with a group.</a:t>
            </a:r>
          </a:p>
          <a:p>
            <a:r>
              <a:rPr lang="en-US" sz="2000" dirty="0" smtClean="0"/>
              <a:t>3.	Obtain two teacher  recommendations</a:t>
            </a:r>
          </a:p>
          <a:p>
            <a:endParaRPr lang="en-US" sz="2000" dirty="0" smtClean="0"/>
          </a:p>
          <a:p>
            <a:r>
              <a:rPr lang="en-US" sz="2000" dirty="0" smtClean="0"/>
              <a:t>Please circle:					Low               High</a:t>
            </a:r>
          </a:p>
          <a:p>
            <a:endParaRPr lang="en-US" sz="2000" dirty="0" smtClean="0"/>
          </a:p>
          <a:p>
            <a:r>
              <a:rPr lang="en-US" sz="2000" dirty="0" smtClean="0"/>
              <a:t>Attendance					1    2    3    4    5</a:t>
            </a:r>
          </a:p>
          <a:p>
            <a:r>
              <a:rPr lang="en-US" sz="2000" dirty="0" smtClean="0"/>
              <a:t>Behavior					                1    2    3    4    5</a:t>
            </a:r>
          </a:p>
          <a:p>
            <a:r>
              <a:rPr lang="en-US" sz="2000" dirty="0" smtClean="0"/>
              <a:t>Responsibility					1    2    3    4    5</a:t>
            </a:r>
          </a:p>
          <a:p>
            <a:r>
              <a:rPr lang="en-US" sz="2000" dirty="0" smtClean="0"/>
              <a:t>Task Commitment			                1    2    3    4    5</a:t>
            </a:r>
          </a:p>
          <a:p>
            <a:r>
              <a:rPr lang="en-US" sz="2000" dirty="0" smtClean="0"/>
              <a:t>Academics					1    2    3    4    5</a:t>
            </a:r>
          </a:p>
          <a:p>
            <a:r>
              <a:rPr lang="en-US" sz="2000" dirty="0" smtClean="0"/>
              <a:t>Cooperative work in groups                           		1    2    3    4    5</a:t>
            </a:r>
          </a:p>
          <a:p>
            <a:r>
              <a:rPr lang="en-US" sz="2000" dirty="0" smtClean="0"/>
              <a:t>Creativity					1    2    3    4    5</a:t>
            </a:r>
          </a:p>
          <a:p>
            <a:endParaRPr lang="en-US" sz="2000" dirty="0"/>
          </a:p>
          <a:p>
            <a:r>
              <a:rPr lang="en-US" sz="2000" dirty="0" smtClean="0"/>
              <a:t>Please include any comments you think would be appropriate.</a:t>
            </a:r>
          </a:p>
          <a:p>
            <a:endParaRPr lang="en-US" sz="2000" dirty="0" smtClean="0"/>
          </a:p>
          <a:p>
            <a:endParaRPr lang="en-US" sz="2000" dirty="0"/>
          </a:p>
          <a:p>
            <a:endParaRPr lang="en-US" sz="2000" dirty="0" smtClean="0"/>
          </a:p>
          <a:p>
            <a:endParaRPr lang="en-US" sz="2000" dirty="0" smtClean="0"/>
          </a:p>
          <a:p>
            <a:endParaRPr lang="en-US" sz="2000" dirty="0" smtClean="0"/>
          </a:p>
          <a:p>
            <a:endParaRPr lang="en-US" sz="2000" dirty="0" smtClean="0"/>
          </a:p>
          <a:p>
            <a:r>
              <a:rPr lang="en-US" sz="2000" dirty="0" smtClean="0"/>
              <a:t>How do you know this student?</a:t>
            </a:r>
          </a:p>
          <a:p>
            <a:endParaRPr lang="en-US" sz="2000" dirty="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Signature____________________    Date___________________</a:t>
            </a:r>
          </a:p>
          <a:p>
            <a:endParaRPr lang="en-US" sz="2000" dirty="0" smtClean="0"/>
          </a:p>
          <a:p>
            <a:endParaRPr lang="en-US" sz="2000" dirty="0" smtClean="0"/>
          </a:p>
          <a:p>
            <a:r>
              <a:rPr lang="en-US" sz="2000" dirty="0" smtClean="0"/>
              <a:t>Teachers, please return to Ms. Q or Mr. Grove . These forms should not be returned to the student. They are highly confidential. </a:t>
            </a:r>
            <a:r>
              <a:rPr lang="en-US" sz="2000" dirty="0" smtClean="0">
                <a:solidFill>
                  <a:srgbClr val="FF0000"/>
                </a:solidFill>
              </a:rPr>
              <a:t>If they are returned to students, their application will not be considered. </a:t>
            </a:r>
            <a:endParaRPr lang="en-US" sz="2000" dirty="0">
              <a:solidFill>
                <a:srgbClr val="FF0000"/>
              </a:solidFill>
            </a:endParaRPr>
          </a:p>
        </p:txBody>
      </p:sp>
      <p:pic>
        <p:nvPicPr>
          <p:cNvPr id="10" name="Picture 2" descr="https://encrypted-tbn3.gstatic.com/images?q=tbn:ANd9GcRyKyiAc52_7hE1kaUbvzgpODSHTQ7pA2T_JHnYne4iJmV1qTXb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5722" y="528099"/>
            <a:ext cx="2206075" cy="169132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5730" y="2328529"/>
            <a:ext cx="11748977" cy="400110"/>
          </a:xfrm>
          <a:prstGeom prst="rect">
            <a:avLst/>
          </a:prstGeom>
          <a:noFill/>
        </p:spPr>
        <p:txBody>
          <a:bodyPr wrap="square" rtlCol="0">
            <a:spAutoFit/>
          </a:bodyPr>
          <a:lstStyle/>
          <a:p>
            <a:pPr algn="ctr"/>
            <a:r>
              <a:rPr lang="en-US" sz="2000" dirty="0" smtClean="0"/>
              <a:t>Cat Nation - Teacher Recommendation Form</a:t>
            </a:r>
            <a:endParaRPr lang="en-US" sz="2000" dirty="0"/>
          </a:p>
        </p:txBody>
      </p:sp>
    </p:spTree>
    <p:extLst>
      <p:ext uri="{BB962C8B-B14F-4D97-AF65-F5344CB8AC3E}">
        <p14:creationId xmlns:p14="http://schemas.microsoft.com/office/powerpoint/2010/main" val="15403365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770</Words>
  <Application>Microsoft Office PowerPoint</Application>
  <PresentationFormat>Custom</PresentationFormat>
  <Paragraphs>113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Calibri Light</vt:lpstr>
      <vt:lpstr>Times New Roman</vt:lpstr>
      <vt:lpstr>Office Theme</vt:lpstr>
      <vt:lpstr>PowerPoint Presentation</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Quarles</dc:creator>
  <cp:lastModifiedBy>Barbara Quarles</cp:lastModifiedBy>
  <cp:revision>23</cp:revision>
  <cp:lastPrinted>2017-08-12T16:08:33Z</cp:lastPrinted>
  <dcterms:created xsi:type="dcterms:W3CDTF">2015-12-30T03:25:09Z</dcterms:created>
  <dcterms:modified xsi:type="dcterms:W3CDTF">2017-08-12T17:13:58Z</dcterms:modified>
</cp:coreProperties>
</file>